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58" r:id="rId2"/>
    <p:sldMasterId id="2147483659" r:id="rId3"/>
    <p:sldMasterId id="2147483705" r:id="rId4"/>
  </p:sldMasterIdLst>
  <p:sldIdLst>
    <p:sldId id="264" r:id="rId5"/>
    <p:sldId id="265" r:id="rId6"/>
    <p:sldId id="281" r:id="rId7"/>
    <p:sldId id="296" r:id="rId8"/>
    <p:sldId id="297" r:id="rId9"/>
    <p:sldId id="267" r:id="rId10"/>
  </p:sldIdLst>
  <p:sldSz cx="9144000" cy="5713413"/>
  <p:notesSz cx="6858000" cy="9144000"/>
  <p:defaultTextStyle>
    <a:defPPr>
      <a:defRPr lang="zh-CN"/>
    </a:defPPr>
    <a:lvl1pPr algn="l" rtl="0" fontAlgn="base">
      <a:lnSpc>
        <a:spcPct val="150000"/>
      </a:lnSpc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1pPr>
    <a:lvl2pPr marL="457200" algn="l" rtl="0" fontAlgn="base">
      <a:lnSpc>
        <a:spcPct val="150000"/>
      </a:lnSpc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2pPr>
    <a:lvl3pPr marL="914400" algn="l" rtl="0" fontAlgn="base">
      <a:lnSpc>
        <a:spcPct val="150000"/>
      </a:lnSpc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3pPr>
    <a:lvl4pPr marL="1371600" algn="l" rtl="0" fontAlgn="base">
      <a:lnSpc>
        <a:spcPct val="150000"/>
      </a:lnSpc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4pPr>
    <a:lvl5pPr marL="1828800" algn="l" rtl="0" fontAlgn="base">
      <a:lnSpc>
        <a:spcPct val="150000"/>
      </a:lnSpc>
      <a:spcBef>
        <a:spcPct val="0"/>
      </a:spcBef>
      <a:spcAft>
        <a:spcPct val="0"/>
      </a:spcAft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5pPr>
    <a:lvl6pPr marL="2286000" algn="l" defTabSz="914400" rtl="0" eaLnBrk="1" latinLnBrk="0" hangingPunct="1"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6pPr>
    <a:lvl7pPr marL="2743200" algn="l" defTabSz="914400" rtl="0" eaLnBrk="1" latinLnBrk="0" hangingPunct="1"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7pPr>
    <a:lvl8pPr marL="3200400" algn="l" defTabSz="914400" rtl="0" eaLnBrk="1" latinLnBrk="0" hangingPunct="1"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8pPr>
    <a:lvl9pPr marL="3657600" algn="l" defTabSz="914400" rtl="0" eaLnBrk="1" latinLnBrk="0" hangingPunct="1">
      <a:defRPr sz="2200" b="1" kern="1200">
        <a:solidFill>
          <a:schemeClr val="tx1"/>
        </a:solidFill>
        <a:latin typeface="宋体" pitchFamily="2" charset="-122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254061"/>
    <a:srgbClr val="C40404"/>
    <a:srgbClr val="FF6600"/>
    <a:srgbClr val="FF0000"/>
    <a:srgbClr val="008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30" autoAdjust="0"/>
    <p:restoredTop sz="94660"/>
  </p:normalViewPr>
  <p:slideViewPr>
    <p:cSldViewPr snapToGrid="0">
      <p:cViewPr varScale="1">
        <p:scale>
          <a:sx n="53" d="100"/>
          <a:sy n="53" d="100"/>
        </p:scale>
        <p:origin x="-1110" y="-90"/>
      </p:cViewPr>
      <p:guideLst>
        <p:guide orient="horz" pos="517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png"/><Relationship Id="rId4" Type="http://schemas.openxmlformats.org/officeDocument/2006/relationships/hyperlink" Target="../../&#30446;&#24405;.ppt" TargetMode="Externa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39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6913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70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0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95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52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52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969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39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6913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127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0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63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34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0938"/>
            <a:ext cx="7772400" cy="12509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0053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031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031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661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1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1338"/>
            <a:ext cx="4040188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1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1338"/>
            <a:ext cx="4041775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43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441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045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68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0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1488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0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8312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998913"/>
            <a:ext cx="5486400" cy="4730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1988"/>
            <a:ext cx="5486400" cy="669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416767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0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119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52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52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979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39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6913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825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770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6159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34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0938"/>
            <a:ext cx="7772400" cy="12509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72360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031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031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183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1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1338"/>
            <a:ext cx="4040188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1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1338"/>
            <a:ext cx="4041775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549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0341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34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0938"/>
            <a:ext cx="7772400" cy="12509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808960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68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0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67983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998913"/>
            <a:ext cx="5486400" cy="4730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1988"/>
            <a:ext cx="5486400" cy="669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519174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333500"/>
            <a:ext cx="8229600" cy="3770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874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52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52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6626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190500"/>
            <a:ext cx="8696325" cy="5027613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4460875"/>
            <a:ext cx="8723312" cy="110807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" name="Picture 7" descr="末页">
            <a:hlinkClick r:id="" action="ppaction://hlinkshowjump?jump=lastslide" tooltip="点击进入"/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5783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图片1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0"/>
            <a:ext cx="22621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 descr="目录">
            <a:hlinkClick r:id="rId4" tooltip="点击进入"/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9052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33130"/>
            <a:ext cx="7772400" cy="1483011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62511"/>
            <a:ext cx="6400800" cy="122732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DB307-7398-4C4C-A3B7-C708A62FA9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43849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D7951-310A-48FD-B9FD-9FBC0F6197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14727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190500"/>
            <a:ext cx="8696325" cy="394652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3502025"/>
            <a:ext cx="2876550" cy="595313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3395663"/>
            <a:ext cx="5545138" cy="708025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3405188"/>
            <a:ext cx="5467350" cy="644525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3394075"/>
            <a:ext cx="3306763" cy="542925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3381375"/>
            <a:ext cx="8723312" cy="1108075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052397"/>
            <a:ext cx="7772400" cy="1269647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197541"/>
            <a:ext cx="6417734" cy="78295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C9D9B-604B-4B4A-9F08-4E2919A72A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8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232040"/>
            <a:ext cx="3822192" cy="28719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232040"/>
            <a:ext cx="3822192" cy="28719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EB1F6-56F0-4BF0-A98C-115E53FACC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5193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231142"/>
            <a:ext cx="3822192" cy="532987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856707"/>
            <a:ext cx="3820055" cy="22470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231141"/>
            <a:ext cx="3822192" cy="532987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856707"/>
            <a:ext cx="3822192" cy="22470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DFE33-63E8-4A6F-998B-7980E6D478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68308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F1F5B-5E2A-4048-8FF0-5D7A411221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291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031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031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453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190500"/>
            <a:ext cx="8696325" cy="118903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595313"/>
            <a:ext cx="8723312" cy="110807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7CA08-F866-4952-8AD5-E81C9D6582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29833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190500"/>
            <a:ext cx="8696325" cy="118903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595313"/>
            <a:ext cx="8723312" cy="1109662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983672"/>
            <a:ext cx="3352800" cy="158706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904471"/>
            <a:ext cx="3352800" cy="1043650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523577"/>
            <a:ext cx="3904076" cy="3174118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34288-77C2-4A34-A05D-3E322A44EF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501550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190500"/>
            <a:ext cx="8696325" cy="5027613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4460875"/>
            <a:ext cx="8723312" cy="110807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82144"/>
            <a:ext cx="3812645" cy="2024383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320633"/>
            <a:ext cx="3818467" cy="201732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2683"/>
            <a:ext cx="3566160" cy="2437723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58E57-408A-4BB6-B582-5EB6742D3C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21202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A6813-8736-48C1-8307-DA8E7ADEF1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71047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190500"/>
            <a:ext cx="8696325" cy="118903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595313"/>
            <a:ext cx="8723312" cy="1109662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6165"/>
            <a:ext cx="2057400" cy="3738406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6165"/>
            <a:ext cx="6019800" cy="3738407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52984-26EF-4B93-875F-3DC4648E2B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8969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1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1338"/>
            <a:ext cx="4040188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1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1338"/>
            <a:ext cx="4041775" cy="32924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704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7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394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68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0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5603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998913"/>
            <a:ext cx="5486400" cy="4730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1988"/>
            <a:ext cx="5486400" cy="669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47460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hyperlink" Target="../../&#30446;&#24405;.ppt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21" Type="http://schemas.openxmlformats.org/officeDocument/2006/relationships/hyperlink" Target="../../&#30446;&#24405;.ppt" TargetMode="Externa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slide" Target="../slides/slide6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" Target="../slides/slide1.xml"/><Relationship Id="rId10" Type="http://schemas.openxmlformats.org/officeDocument/2006/relationships/slideLayout" Target="../slideLayouts/slideLayout21.xml"/><Relationship Id="rId19" Type="http://schemas.openxmlformats.org/officeDocument/2006/relationships/slide" Target="../slides/slid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hyperlink" Target="../../&#30446;&#24405;.ppt" TargetMode="Externa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hyperlink" Target="../../&#30446;&#24405;.ppt" TargetMode="Externa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末页">
            <a:hlinkClick r:id="" action="ppaction://hlinkshowjump?jump=lastslide" tooltip="点击进入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5783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8" descr="图片10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0"/>
            <a:ext cx="22621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9" descr="目录">
            <a:hlinkClick r:id="rId16" tooltip="点击进入"/>
          </p:cNvPr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9052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末页">
            <a:hlinkClick r:id="" action="ppaction://hlinkshowjump?jump=lastslide" tooltip="点击进入"/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6926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13" descr="首页">
            <a:hlinkClick r:id="rId15" action="ppaction://hlinksldjump" tooltip="点击进入"/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2989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36" descr="图片2">
            <a:hlinkClick r:id="rId17" action="ppaction://hlinksldjump" tooltip="点击进入"/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4200"/>
            <a:ext cx="89535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37" descr="图片1">
            <a:hlinkClick r:id="rId19" action="ppaction://hlinksldjump" tooltip="点击进入"/>
          </p:cNvPr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8100"/>
            <a:ext cx="895350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38" descr="目录">
            <a:hlinkClick r:id="rId21" tooltip="点击进入"/>
          </p:cNvPr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9052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点击返回目录">
            <a:hlinkClick r:id="rId14" tooltip="点击返回目录"/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4806950"/>
            <a:ext cx="1576388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90500"/>
            <a:ext cx="8696325" cy="205740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099" name="Group 15"/>
          <p:cNvGrpSpPr>
            <a:grpSpLocks noChangeAspect="1"/>
          </p:cNvGrpSpPr>
          <p:nvPr/>
        </p:nvGrpSpPr>
        <p:grpSpPr bwMode="auto">
          <a:xfrm>
            <a:off x="211138" y="1398588"/>
            <a:ext cx="8723312" cy="1108075"/>
            <a:chOff x="-3905251" y="4294188"/>
            <a:chExt cx="13027839" cy="1892300"/>
          </a:xfrm>
        </p:grpSpPr>
        <p:sp>
          <p:nvSpPr>
            <p:cNvPr id="4108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 useBgFill="1">
          <p:nvSpPr>
            <p:cNvPr id="4112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82575"/>
            <a:ext cx="822960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5207000"/>
            <a:ext cx="3786187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7B5FBF4-16A0-42D0-AC3C-9421B3BD8134}" type="datetime1">
              <a:rPr lang="en-US"/>
              <a:pPr>
                <a:defRPr/>
              </a:pPr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5207000"/>
            <a:ext cx="3786188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5207000"/>
            <a:ext cx="1162050" cy="304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D2E9126-3A5F-40F4-86F0-EC1C76B43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228850"/>
            <a:ext cx="7408862" cy="287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pic>
        <p:nvPicPr>
          <p:cNvPr id="4105" name="Picture 7" descr="末页">
            <a:hlinkClick r:id="" action="ppaction://hlinkshowjump?jump=lastslide" tooltip="点击进入"/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5783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8" descr="图片10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0"/>
            <a:ext cx="22621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9" descr="目录">
            <a:hlinkClick r:id="rId15" tooltip="点击进入"/>
          </p:cNvPr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905250"/>
            <a:ext cx="573088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2"/>
          <p:cNvSpPr>
            <a:spLocks noChangeArrowheads="1"/>
          </p:cNvSpPr>
          <p:nvPr/>
        </p:nvSpPr>
        <p:spPr bwMode="auto">
          <a:xfrm>
            <a:off x="627063" y="820738"/>
            <a:ext cx="8804275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2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Unit10</a:t>
            </a:r>
            <a:endParaRPr lang="en-US" altLang="zh-CN" sz="3200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3200">
                <a:latin typeface="Times New Roman" pitchFamily="18" charset="0"/>
                <a:cs typeface="Times New Roman" pitchFamily="18" charset="0"/>
              </a:rPr>
              <a:t>If you go to the party, </a:t>
            </a:r>
          </a:p>
          <a:p>
            <a:pPr algn="ctr">
              <a:lnSpc>
                <a:spcPct val="200000"/>
              </a:lnSpc>
            </a:pPr>
            <a:r>
              <a:rPr lang="en-US" altLang="zh-CN" sz="3200">
                <a:latin typeface="Times New Roman" pitchFamily="18" charset="0"/>
                <a:cs typeface="Times New Roman" pitchFamily="18" charset="0"/>
              </a:rPr>
              <a:t>you’ll have a great time!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9"/>
          <p:cNvSpPr txBox="1">
            <a:spLocks noChangeArrowheads="1"/>
          </p:cNvSpPr>
          <p:nvPr/>
        </p:nvSpPr>
        <p:spPr bwMode="auto">
          <a:xfrm>
            <a:off x="1109663" y="1512888"/>
            <a:ext cx="78200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itchFamily="18" charset="0"/>
              </a:rPr>
              <a:t>导语</a:t>
            </a:r>
            <a:r>
              <a:rPr lang="en-US" altLang="zh-CN">
                <a:solidFill>
                  <a:srgbClr val="FF0000"/>
                </a:solidFill>
                <a:latin typeface="Times New Roman" pitchFamily="18" charset="0"/>
              </a:rPr>
              <a:t>】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寒来暑往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秋收冬藏。抓住时机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辛勤劳作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才能有所收获。</a:t>
            </a:r>
          </a:p>
        </p:txBody>
      </p:sp>
      <p:pic>
        <p:nvPicPr>
          <p:cNvPr id="17411" name="Picture 6" descr="图片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80"/>
          <a:stretch>
            <a:fillRect/>
          </a:stretch>
        </p:blipFill>
        <p:spPr bwMode="auto">
          <a:xfrm>
            <a:off x="7594600" y="339725"/>
            <a:ext cx="9906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23" descr="一级栏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36"/>
          <a:stretch>
            <a:fillRect/>
          </a:stretch>
        </p:blipFill>
        <p:spPr bwMode="auto">
          <a:xfrm>
            <a:off x="2582863" y="236538"/>
            <a:ext cx="4376737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1119188" y="625475"/>
            <a:ext cx="7820025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 Ants and the Grasshopper</a:t>
            </a:r>
            <a:endParaRPr lang="en-US" altLang="zh-CN">
              <a:solidFill>
                <a:srgbClr val="000000"/>
              </a:solidFill>
              <a:latin typeface="Times New Roman" pitchFamily="18" charset="0"/>
            </a:endParaRPr>
          </a:p>
          <a:p>
            <a:pPr algn="just" eaLnBrk="1" hangingPunct="1"/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 ants were spending a fine winter’s day </a:t>
            </a:r>
          </a:p>
          <a:p>
            <a:pPr algn="just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drying grain collected in the summer time. A </a:t>
            </a:r>
          </a:p>
          <a:p>
            <a:pPr algn="just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hungry grasshopper passed by and begged them </a:t>
            </a:r>
          </a:p>
          <a:p>
            <a:pPr algn="just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 a little food. The ants asked him, “Why didn’t you collect food during the summer? ”He answered, “I had no time. I passed the days in singing. ”They then said laughing, “If you were foolish enough to sing all the summer, you must dance supperless to bed in the winter. ”</a:t>
            </a:r>
          </a:p>
        </p:txBody>
      </p:sp>
      <p:pic>
        <p:nvPicPr>
          <p:cNvPr id="18435" name="Image023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675" y="1193800"/>
            <a:ext cx="15621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119188" y="906463"/>
            <a:ext cx="7820025" cy="160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>
                <a:solidFill>
                  <a:srgbClr val="FF0000"/>
                </a:solidFill>
              </a:rPr>
              <a:t>【</a:t>
            </a:r>
            <a:r>
              <a:rPr lang="zh-CN" altLang="en-US">
                <a:solidFill>
                  <a:srgbClr val="FF0000"/>
                </a:solidFill>
              </a:rPr>
              <a:t>词海拾贝</a:t>
            </a:r>
            <a:r>
              <a:rPr lang="en-US" altLang="zh-CN">
                <a:solidFill>
                  <a:srgbClr val="FF0000"/>
                </a:solidFill>
              </a:rPr>
              <a:t>】</a:t>
            </a:r>
          </a:p>
          <a:p>
            <a:pPr algn="just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grasshopper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</a:rPr>
              <a:t>           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蚱蜢</a:t>
            </a:r>
            <a:endParaRPr lang="zh-CN" altLang="en-US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beg                          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乞讨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乞求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119188" y="803275"/>
            <a:ext cx="7820025" cy="26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 marL="742950" indent="-28575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2pPr>
            <a:lvl3pPr marL="11430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3pPr>
            <a:lvl4pPr marL="16002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4pPr>
            <a:lvl5pPr marL="2057400" indent="-228600" eaLnBrk="0" hangingPunct="0"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9pPr>
          </a:lstStyle>
          <a:p>
            <a:pPr algn="just" eaLnBrk="1" hangingPunct="1"/>
            <a:r>
              <a:rPr lang="en-US" altLang="zh-CN">
                <a:solidFill>
                  <a:srgbClr val="FF0000"/>
                </a:solidFill>
              </a:rPr>
              <a:t>【</a:t>
            </a:r>
            <a:r>
              <a:rPr lang="zh-CN" altLang="en-US">
                <a:solidFill>
                  <a:srgbClr val="FF0000"/>
                </a:solidFill>
              </a:rPr>
              <a:t>我的感悟</a:t>
            </a:r>
            <a:r>
              <a:rPr lang="en-US" altLang="zh-CN">
                <a:solidFill>
                  <a:srgbClr val="FF0000"/>
                </a:solidFill>
              </a:rPr>
              <a:t>】</a:t>
            </a:r>
          </a:p>
          <a:p>
            <a:pPr algn="just" eaLnBrk="1" hangingPunct="1"/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seize the opportune moment to work, labor, can have ample food and clothing. If you play, to starve. </a:t>
            </a:r>
          </a:p>
          <a:p>
            <a:pPr algn="just" eaLnBrk="1" hangingPunct="1"/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要不失时机地工作、劳动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才能丰衣足食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如果一味玩乐</a:t>
            </a:r>
            <a:r>
              <a:rPr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zh-CN" altLang="en-US">
                <a:solidFill>
                  <a:srgbClr val="000000"/>
                </a:solidFill>
                <a:latin typeface="Times New Roman" pitchFamily="18" charset="0"/>
              </a:rPr>
              <a:t>只能挨饿。</a:t>
            </a:r>
            <a:endParaRPr lang="zh-CN" altLang="en-US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 descr="一级栏目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07"/>
          <a:stretch>
            <a:fillRect/>
          </a:stretch>
        </p:blipFill>
        <p:spPr bwMode="auto">
          <a:xfrm>
            <a:off x="2840038" y="0"/>
            <a:ext cx="4376737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887413"/>
            <a:ext cx="609600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9_默认设计模板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0_默认设计模板">
  <a:themeElements>
    <a:clrScheme name="10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10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1_默认设计模板">
  <a:themeElements>
    <a:clrScheme name="1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1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CCE8C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</TotalTime>
  <Words>89</Words>
  <Application>Microsoft Office PowerPoint</Application>
  <PresentationFormat>自定义</PresentationFormat>
  <Paragraphs>15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宋体</vt:lpstr>
      <vt:lpstr>Arial</vt:lpstr>
      <vt:lpstr>Calibri</vt:lpstr>
      <vt:lpstr>Candara</vt:lpstr>
      <vt:lpstr>华文新魏</vt:lpstr>
      <vt:lpstr>华文楷体</vt:lpstr>
      <vt:lpstr>Symbol</vt:lpstr>
      <vt:lpstr>Times New Roman</vt:lpstr>
      <vt:lpstr>9_默认设计模板</vt:lpstr>
      <vt:lpstr>10_默认设计模板</vt:lpstr>
      <vt:lpstr>11_默认设计模板</vt:lpstr>
      <vt:lpstr>波形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2</cp:revision>
  <cp:lastPrinted>1601-01-01T00:00:00Z</cp:lastPrinted>
  <dcterms:created xsi:type="dcterms:W3CDTF">1601-01-01T00:00:00Z</dcterms:created>
  <dcterms:modified xsi:type="dcterms:W3CDTF">2015-08-12T06:51:16Z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